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61b934c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066375191c.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061cc3b0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06736a14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06394ba3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0614cd2b0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0629c29af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6274c66da.png"/><Relationship Id="rId3" Type="http://schemas.openxmlformats.org/officeDocument/2006/relationships/image" Target="../media/file2068f4865e.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66da189e9.png"/><Relationship Id="rId3" Type="http://schemas.openxmlformats.org/officeDocument/2006/relationships/image" Target="../media/file206865583a.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635834c24.png"/><Relationship Id="rId3" Type="http://schemas.openxmlformats.org/officeDocument/2006/relationships/image" Target="../media/file2063efbeaee.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6cfccf90.png"/><Relationship Id="rId3" Type="http://schemas.openxmlformats.org/officeDocument/2006/relationships/image" Target="../media/file206299efd9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651b5d28.png"/><Relationship Id="rId3" Type="http://schemas.openxmlformats.org/officeDocument/2006/relationships/image" Target="../media/file2064780efb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661f9ba66.png"/><Relationship Id="rId3" Type="http://schemas.openxmlformats.org/officeDocument/2006/relationships/image" Target="../media/file206523cb0ca.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6e7ac7f4.png"/><Relationship Id="rId3" Type="http://schemas.openxmlformats.org/officeDocument/2006/relationships/image" Target="../media/file2061edd6b9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65ac319a3.png"/><Relationship Id="rId3" Type="http://schemas.openxmlformats.org/officeDocument/2006/relationships/image" Target="../media/file2063ec84a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63c171ed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611e90f1e.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65bdf83c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62f43230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660b077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6615ed3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61870e4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08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1,015,672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1,804.5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89,388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08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03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136,868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08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89,388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1,015,672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1,804.5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08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03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136,868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94 triages made. This is an decrease of 16 triages compared to the previous day (110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05 November there were 762 triages to NHS Pathways for COVID-19, this is an average of 109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2020-11-08T20:10:29Z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